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173" r:id="rId2"/>
    <p:sldId id="1223" r:id="rId3"/>
    <p:sldId id="1232" r:id="rId4"/>
    <p:sldId id="1233" r:id="rId5"/>
    <p:sldId id="1226" r:id="rId6"/>
    <p:sldId id="1225" r:id="rId7"/>
    <p:sldId id="1227" r:id="rId8"/>
    <p:sldId id="1228" r:id="rId9"/>
    <p:sldId id="1229" r:id="rId10"/>
    <p:sldId id="1230" r:id="rId11"/>
    <p:sldId id="1231" r:id="rId12"/>
    <p:sldId id="1222" r:id="rId13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23"/>
            <p14:sldId id="1232"/>
            <p14:sldId id="1233"/>
            <p14:sldId id="1226"/>
            <p14:sldId id="1225"/>
            <p14:sldId id="1227"/>
            <p14:sldId id="1228"/>
            <p14:sldId id="1229"/>
            <p14:sldId id="1230"/>
            <p14:sldId id="1231"/>
            <p14:sldId id="1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 autoAdjust="0"/>
    <p:restoredTop sz="93827" autoAdjust="0"/>
  </p:normalViewPr>
  <p:slideViewPr>
    <p:cSldViewPr snapToGrid="0">
      <p:cViewPr varScale="1">
        <p:scale>
          <a:sx n="119" d="100"/>
          <a:sy n="119" d="100"/>
        </p:scale>
        <p:origin x="208" y="184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509240-523E-40E4-B375-811B1DC829A6}"/>
              </a:ext>
            </a:extLst>
          </p:cNvPr>
          <p:cNvSpPr txBox="1"/>
          <p:nvPr/>
        </p:nvSpPr>
        <p:spPr>
          <a:xfrm>
            <a:off x="2346960" y="2122241"/>
            <a:ext cx="7498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Visuelle Exploration </a:t>
            </a:r>
          </a:p>
          <a:p>
            <a:r>
              <a:rPr lang="de-DE" sz="1800" dirty="0"/>
              <a:t>Datenbereinigung</a:t>
            </a:r>
          </a:p>
          <a:p>
            <a:r>
              <a:rPr lang="de-DE" dirty="0"/>
              <a:t>Deskriptive 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Übersicht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967938"/>
            <a:ext cx="4914601" cy="3031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7" y="1885758"/>
            <a:ext cx="4623285" cy="28520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Lane Domain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</a:t>
            </a:r>
            <a:r>
              <a:rPr lang="de-DE" dirty="0" err="1"/>
              <a:t>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51</Words>
  <Application>Microsoft Macintosh PowerPoint</Application>
  <PresentationFormat>Breitbild</PresentationFormat>
  <Paragraphs>15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Symbol</vt:lpstr>
      <vt:lpstr>Wingdings 3</vt:lpstr>
      <vt:lpstr>Folien für PMF</vt:lpstr>
      <vt:lpstr>PowerPoint-Präsentation</vt:lpstr>
      <vt:lpstr>Agenda</vt:lpstr>
      <vt:lpstr>1 Übersicht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168</cp:revision>
  <dcterms:created xsi:type="dcterms:W3CDTF">2016-03-29T14:22:37Z</dcterms:created>
  <dcterms:modified xsi:type="dcterms:W3CDTF">2021-02-14T12:11:16Z</dcterms:modified>
</cp:coreProperties>
</file>